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59" r:id="rId11"/>
    <p:sldId id="270" r:id="rId12"/>
    <p:sldId id="271" r:id="rId13"/>
    <p:sldId id="272" r:id="rId14"/>
    <p:sldId id="273" r:id="rId15"/>
    <p:sldId id="274" r:id="rId16"/>
    <p:sldId id="275" r:id="rId17"/>
    <p:sldId id="263" r:id="rId18"/>
  </p:sldIdLst>
  <p:sldSz cx="12192000" cy="6858000"/>
  <p:notesSz cx="6858000" cy="9144000"/>
  <p:defaultTextStyle>
    <a:defPPr rtl="0">
      <a:defRPr lang="vi-V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6AAB7-377C-4354-9C29-FD6B99C8ABF3}" v="131" dt="2023-09-27T09:59:09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rang chiếu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Hình ảnh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Hình chữ nhật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Hình ảnh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Hình ảnh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vi"/>
              <a:t>Bấm để chỉnh sửa kiểu phụ đề của Bản cái</a:t>
            </a:r>
            <a:endParaRPr lang="en-US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Đường nối Thẳng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Hình ảnh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vi"/>
              <a:t>Bấm vào biểu tượng để thêm ảnh</a:t>
            </a:r>
            <a:endParaRPr lang="en-US" dirty="0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Đường nối Thẳng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10" name="Chỗ dành sẵn cho Văn bản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Hộp văn bản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vi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Hộp văn bản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vi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Đường nối Thẳng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áo giá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23" name="Chỗ dành sẵn cho Văn bản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Hộp văn bản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vi" sz="800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Hộp văn bản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vi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Đường nối Thẳng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20" name="Chỗ dành sẵn cho Văn bản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Đường nối Thẳng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vi"/>
              <a:t>Bấm để chỉnh sửa kiểu văn bản Bản cái</a:t>
            </a:r>
          </a:p>
          <a:p>
            <a:pPr lvl="1" rtl="0"/>
            <a:r>
              <a:rPr lang="vi"/>
              <a:t>Mức hai</a:t>
            </a:r>
          </a:p>
          <a:p>
            <a:pPr lvl="2" rtl="0"/>
            <a:r>
              <a:rPr lang="vi"/>
              <a:t>Mức ba</a:t>
            </a:r>
          </a:p>
          <a:p>
            <a:pPr lvl="3" rtl="0"/>
            <a:r>
              <a:rPr lang="vi"/>
              <a:t>Mức bốn</a:t>
            </a:r>
          </a:p>
          <a:p>
            <a:pPr lvl="4" rtl="0"/>
            <a:r>
              <a:rPr lang="vi"/>
              <a:t>Mức năm</a:t>
            </a:r>
            <a:endParaRPr lang="en-US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Đường nối Thẳng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vi"/>
              <a:t>Bấm để chỉnh sửa kiểu văn bản Bản cái</a:t>
            </a:r>
          </a:p>
          <a:p>
            <a:pPr lvl="1" rtl="0"/>
            <a:r>
              <a:rPr lang="vi"/>
              <a:t>Mức hai</a:t>
            </a:r>
          </a:p>
          <a:p>
            <a:pPr lvl="2" rtl="0"/>
            <a:r>
              <a:rPr lang="vi"/>
              <a:t>Mức ba</a:t>
            </a:r>
          </a:p>
          <a:p>
            <a:pPr lvl="3" rtl="0"/>
            <a:r>
              <a:rPr lang="vi"/>
              <a:t>Mức bốn</a:t>
            </a:r>
          </a:p>
          <a:p>
            <a:pPr lvl="4" rtl="0"/>
            <a:r>
              <a:rPr lang="vi"/>
              <a:t>Mức năm</a:t>
            </a:r>
            <a:endParaRPr lang="en-US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Đường nối Thẳng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Đường nối Thẳng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vi"/>
              <a:t>Bấm để chỉnh sửa kiểu văn bản Bản cái</a:t>
            </a:r>
          </a:p>
          <a:p>
            <a:pPr lvl="1" rtl="0"/>
            <a:r>
              <a:rPr lang="vi"/>
              <a:t>Mức hai</a:t>
            </a:r>
          </a:p>
          <a:p>
            <a:pPr lvl="2" rtl="0"/>
            <a:r>
              <a:rPr lang="vi"/>
              <a:t>Mức ba</a:t>
            </a:r>
          </a:p>
          <a:p>
            <a:pPr lvl="3" rtl="0"/>
            <a:r>
              <a:rPr lang="vi"/>
              <a:t>Mức bốn</a:t>
            </a:r>
          </a:p>
          <a:p>
            <a:pPr lvl="4" rtl="0"/>
            <a:r>
              <a:rPr lang="vi"/>
              <a:t>Mức năm</a:t>
            </a:r>
            <a:endParaRPr lang="en-US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647F38-B617-4D2F-AE0A-013F0C4D2C57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êu đề m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Đường nối Thẳng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Đường nối Thẳng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vi"/>
              <a:t>Bấm để chỉnh sửa kiểu văn bản Bản cái</a:t>
            </a:r>
          </a:p>
          <a:p>
            <a:pPr lvl="1" rtl="0"/>
            <a:r>
              <a:rPr lang="vi"/>
              <a:t>Mức hai</a:t>
            </a:r>
          </a:p>
          <a:p>
            <a:pPr lvl="2" rtl="0"/>
            <a:r>
              <a:rPr lang="vi"/>
              <a:t>Mức ba</a:t>
            </a:r>
          </a:p>
          <a:p>
            <a:pPr lvl="3" rtl="0"/>
            <a:r>
              <a:rPr lang="vi"/>
              <a:t>Mức bốn</a:t>
            </a:r>
          </a:p>
          <a:p>
            <a:pPr lvl="4" rtl="0"/>
            <a:r>
              <a:rPr lang="vi"/>
              <a:t>Mức năm</a:t>
            </a:r>
            <a:endParaRPr lang="en-US" dirty="0"/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vi"/>
              <a:t>Bấm để chỉnh sửa kiểu văn bản Bản cái</a:t>
            </a:r>
          </a:p>
          <a:p>
            <a:pPr lvl="1" rtl="0"/>
            <a:r>
              <a:rPr lang="vi"/>
              <a:t>Mức hai</a:t>
            </a:r>
          </a:p>
          <a:p>
            <a:pPr lvl="2" rtl="0"/>
            <a:r>
              <a:rPr lang="vi"/>
              <a:t>Mức ba</a:t>
            </a:r>
          </a:p>
          <a:p>
            <a:pPr lvl="3" rtl="0"/>
            <a:r>
              <a:rPr lang="vi"/>
              <a:t>Mức bốn</a:t>
            </a:r>
          </a:p>
          <a:p>
            <a:pPr lvl="4" rtl="0"/>
            <a:r>
              <a:rPr lang="vi"/>
              <a:t>Mức năm</a:t>
            </a:r>
            <a:endParaRPr lang="en-US" dirty="0"/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FA754-D5C3-4E66-96A6-867B257F58DC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vi"/>
              <a:t>Bấm để chỉnh sửa kiểu văn bản Bản cái</a:t>
            </a:r>
          </a:p>
          <a:p>
            <a:pPr lvl="1" rtl="0"/>
            <a:r>
              <a:rPr lang="vi"/>
              <a:t>Mức hai</a:t>
            </a:r>
          </a:p>
          <a:p>
            <a:pPr lvl="2" rtl="0"/>
            <a:r>
              <a:rPr lang="vi"/>
              <a:t>Mức ba</a:t>
            </a:r>
          </a:p>
          <a:p>
            <a:pPr lvl="3" rtl="0"/>
            <a:r>
              <a:rPr lang="vi"/>
              <a:t>Mức bốn</a:t>
            </a:r>
          </a:p>
          <a:p>
            <a:pPr lvl="4" rtl="0"/>
            <a:r>
              <a:rPr lang="vi"/>
              <a:t>Mức năm</a:t>
            </a:r>
            <a:endParaRPr lang="en-US" dirty="0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vi"/>
              <a:t>Bấm để chỉnh sửa kiểu văn bản Bản cái</a:t>
            </a:r>
          </a:p>
          <a:p>
            <a:pPr lvl="1" rtl="0"/>
            <a:r>
              <a:rPr lang="vi"/>
              <a:t>Mức hai</a:t>
            </a:r>
          </a:p>
          <a:p>
            <a:pPr lvl="2" rtl="0"/>
            <a:r>
              <a:rPr lang="vi"/>
              <a:t>Mức ba</a:t>
            </a:r>
          </a:p>
          <a:p>
            <a:pPr lvl="3" rtl="0"/>
            <a:r>
              <a:rPr lang="vi"/>
              <a:t>Mức bốn</a:t>
            </a:r>
          </a:p>
          <a:p>
            <a:pPr lvl="4" rtl="0"/>
            <a:r>
              <a:rPr lang="vi"/>
              <a:t>Mức năm</a:t>
            </a:r>
            <a:endParaRPr lang="en-US" dirty="0"/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Đường nối Thẳng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Đường nối Thẳng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vi"/>
              <a:t>Bấm để chỉnh sửa kiểu văn bản Bản cái</a:t>
            </a:r>
          </a:p>
          <a:p>
            <a:pPr lvl="1" rtl="0"/>
            <a:r>
              <a:rPr lang="vi"/>
              <a:t>Mức hai</a:t>
            </a:r>
          </a:p>
          <a:p>
            <a:pPr lvl="2" rtl="0"/>
            <a:r>
              <a:rPr lang="vi"/>
              <a:t>Mức ba</a:t>
            </a:r>
          </a:p>
          <a:p>
            <a:pPr lvl="3" rtl="0"/>
            <a:r>
              <a:rPr lang="vi"/>
              <a:t>Mức bốn</a:t>
            </a:r>
          </a:p>
          <a:p>
            <a:pPr lvl="4" rtl="0"/>
            <a:r>
              <a:rPr lang="vi"/>
              <a:t>Mức năm</a:t>
            </a:r>
            <a:endParaRPr lang="en-US" dirty="0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Đường nối Thẳng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17" name="Chỗ dành sẵn cho Hình ảnh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vi"/>
              <a:t>Bấm vào biểu tượng để thêm ảnh</a:t>
            </a:r>
            <a:endParaRPr lang="en-US" dirty="0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"/>
              <a:t>Bấm để chỉnh sửa kiểu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Hình ảnh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Hình chữ nhật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Hình ảnh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Hình ảnh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vi"/>
              <a:t>Bấm để chỉnh sửa kiểu tiêu đề Bản cái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vi"/>
              <a:t>Bấm để chỉnh sửa kiểu văn bản Bản cái</a:t>
            </a:r>
          </a:p>
          <a:p>
            <a:pPr lvl="1" rtl="0"/>
            <a:r>
              <a:rPr lang="vi"/>
              <a:t>Mức hai</a:t>
            </a:r>
          </a:p>
          <a:p>
            <a:pPr lvl="2" rtl="0"/>
            <a:r>
              <a:rPr lang="vi"/>
              <a:t>Mức ba</a:t>
            </a:r>
          </a:p>
          <a:p>
            <a:pPr lvl="3" rtl="0"/>
            <a:r>
              <a:rPr lang="vi"/>
              <a:t>Mức bốn</a:t>
            </a:r>
          </a:p>
          <a:p>
            <a:pPr lvl="4" rtl="0"/>
            <a:r>
              <a:rPr lang="vi"/>
              <a:t>Mức năm</a:t>
            </a:r>
            <a:endParaRPr lang="en-US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B61BEF0D-F0BB-DE4B-95CE-6DB70DBA9567}" type="datetimeFigureOut">
              <a:rPr lang="en-US" dirty="0"/>
              <a:pPr rtl="0"/>
              <a:t>9/29/2023</a:t>
            </a:fld>
            <a:endParaRPr lang="en-US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vi-VN" sz="6000" dirty="0">
                <a:solidFill>
                  <a:srgbClr val="000000"/>
                </a:solidFill>
                <a:latin typeface="Times New Roman"/>
                <a:cs typeface="Times New Roman"/>
              </a:rPr>
              <a:t>NHÓM </a:t>
            </a:r>
            <a:r>
              <a:rPr lang="en-US" sz="6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15</a:t>
            </a:r>
            <a:endParaRPr lang="vi-VN" dirty="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vi-VN" sz="2400" dirty="0">
                <a:latin typeface="Arial"/>
                <a:cs typeface="Arial"/>
              </a:rPr>
              <a:t>Nguyễn Bá Nghĩa -- 22-0-20624</a:t>
            </a:r>
            <a:endParaRPr lang="en-US" sz="2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vi-VN" sz="2400" dirty="0">
                <a:latin typeface="Arial"/>
                <a:cs typeface="Arial"/>
              </a:rPr>
              <a:t>Nguyễn Tấn Lợi -- 22-0-20765</a:t>
            </a:r>
            <a:endParaRPr lang="en-US" sz="2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vi-VN" sz="2400" dirty="0">
                <a:latin typeface="Arial"/>
                <a:cs typeface="Arial"/>
              </a:rPr>
              <a:t>Trần Kim Ngân -- 22-1-20170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93861A43-5DD2-0EBA-01F6-14B48BBE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vi-VN" dirty="0" err="1">
                <a:solidFill>
                  <a:srgbClr val="000000"/>
                </a:solidFill>
                <a:latin typeface="Times New Roman"/>
                <a:cs typeface="Times New Roman"/>
              </a:rPr>
              <a:t>Admin</a:t>
            </a:r>
          </a:p>
          <a:p>
            <a:endParaRPr lang="vi-VN" dirty="0">
              <a:latin typeface="Arial"/>
              <a:cs typeface="Arial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73A80101-4B8B-FD8B-8377-4B0830130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1.Trang chủ: thống kê sản phẩm theo danh mục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4999"/>
            </a:pP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2.Danh mục: có thể sửa hoặc xóa sản phẩm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4999"/>
            </a:pP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3.Thể loại: cho biết loại sản phẩm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4999"/>
            </a:pP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4.Thống kê: cho biết số  lượng SP, giá tiền, bill, ngày đặt hàng</a:t>
            </a:r>
            <a:r>
              <a:rPr lang="vi-VN" sz="2800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sz="28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4999"/>
            </a:pP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5.Tài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khoản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cho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sửa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xóa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thêm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tài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khoản</a:t>
            </a:r>
            <a:endParaRPr lang="vi-VN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4999"/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6</a:t>
            </a:r>
            <a:r>
              <a:rPr lang="vi-VN" sz="2800" dirty="0" smtClean="0">
                <a:solidFill>
                  <a:srgbClr val="000000"/>
                </a:solidFill>
                <a:latin typeface="Arial"/>
                <a:cs typeface="Arial"/>
              </a:rPr>
              <a:t>.Danh </a:t>
            </a: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sách đơn hàng: cho biết thông tin KH và sản phẩm đã bán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77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Trang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124" y="2244437"/>
            <a:ext cx="5410171" cy="36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7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050" y="2270137"/>
            <a:ext cx="5472393" cy="39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9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648" y="2362745"/>
            <a:ext cx="5911374" cy="38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804" y="2406862"/>
            <a:ext cx="5266443" cy="38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0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480" y="2342894"/>
            <a:ext cx="5534164" cy="38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123" y="2313078"/>
            <a:ext cx="5338065" cy="39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4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6E26A4B1-8D5B-4B05-956D-D4B0F26D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latin typeface="Times New Roman"/>
                <a:cs typeface="Times New Roman"/>
              </a:rPr>
              <a:t>Thank you!</a:t>
            </a:r>
            <a:br>
              <a:rPr lang="vi-VN" dirty="0">
                <a:latin typeface="Times New Roman"/>
                <a:cs typeface="Times New Roman"/>
              </a:rPr>
            </a:b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03AD1914-AD13-BD53-E5CA-891357BF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vi-VN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837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1929D0AD-4062-11F6-6090-20D35D25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000000"/>
                </a:solidFill>
                <a:latin typeface="Times New Roman"/>
                <a:cs typeface="Times New Roman"/>
              </a:rPr>
              <a:t>Mua bán hàng </a:t>
            </a:r>
            <a:r>
              <a:rPr lang="vi-VN" dirty="0" err="1">
                <a:solidFill>
                  <a:srgbClr val="000000"/>
                </a:solidFill>
                <a:latin typeface="Times New Roman"/>
                <a:cs typeface="Times New Roman"/>
              </a:rPr>
              <a:t>online</a:t>
            </a:r>
            <a:r>
              <a:rPr lang="vi-VN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br>
              <a:rPr lang="vi-VN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endParaRPr lang="vi-VN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D552DF75-FF43-F77D-EA20-EEAE6C513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2 phần chính: </a:t>
            </a:r>
            <a:r>
              <a:rPr lang="vi-VN" sz="2800" dirty="0" err="1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 và </a:t>
            </a:r>
            <a:r>
              <a:rPr lang="vi-VN" sz="2800" dirty="0" err="1">
                <a:solidFill>
                  <a:srgbClr val="000000"/>
                </a:solidFill>
                <a:latin typeface="Arial"/>
                <a:cs typeface="Arial"/>
              </a:rPr>
              <a:t>Admin</a:t>
            </a:r>
          </a:p>
          <a:p>
            <a:pPr>
              <a:buSzPct val="114999"/>
            </a:pPr>
            <a:endParaRPr lang="vi-VN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85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3F1BF0C2-F922-895F-CDF9-B695630B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vi-VN" err="1">
                <a:solidFill>
                  <a:srgbClr val="000000"/>
                </a:solidFill>
                <a:latin typeface="Times New Roman"/>
                <a:cs typeface="Times New Roman"/>
              </a:rPr>
              <a:t>User</a:t>
            </a:r>
          </a:p>
          <a:p>
            <a:endParaRPr lang="vi-VN" dirty="0">
              <a:latin typeface="Arial"/>
              <a:cs typeface="Arial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EC3F8D2A-980B-EAD5-C279-CDA9F5DB7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1.Có danh mục tất cả sản phẩm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4999"/>
            </a:pP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2.Ô tìm kiếm sản phẩm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4999"/>
            </a:pP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3.Giỏ hàng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4999"/>
            </a:pPr>
            <a:r>
              <a:rPr lang="vi-VN" sz="2800" dirty="0">
                <a:solidFill>
                  <a:srgbClr val="000000"/>
                </a:solidFill>
                <a:latin typeface="Arial"/>
                <a:cs typeface="Arial"/>
              </a:rPr>
              <a:t>4.Đăng nhập, đăng ký tài khoản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4999"/>
            </a:pP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5.Thông tin chi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tiết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sản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phẩm</a:t>
            </a:r>
            <a:endParaRPr lang="vi-VN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94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Trang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999" y="2421775"/>
            <a:ext cx="5764483" cy="34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5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446" y="2466109"/>
            <a:ext cx="9080428" cy="34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Ô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740" y="3038504"/>
            <a:ext cx="10027782" cy="17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Giỏ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249" y="2557463"/>
            <a:ext cx="6763763" cy="35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0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,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85836"/>
            <a:ext cx="9601200" cy="30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chi tiêt2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6173" y="2374037"/>
            <a:ext cx="5487114" cy="35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69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ữu cơ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</TotalTime>
  <Words>129</Words>
  <Application>Microsoft Office PowerPoint</Application>
  <PresentationFormat>Widescreen</PresentationFormat>
  <Paragraphs>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Garamond</vt:lpstr>
      <vt:lpstr>Times New Roman</vt:lpstr>
      <vt:lpstr>Hữu cơ</vt:lpstr>
      <vt:lpstr>NHÓM 15</vt:lpstr>
      <vt:lpstr>Mua bán hàng online  </vt:lpstr>
      <vt:lpstr>User </vt:lpstr>
      <vt:lpstr>Trang home</vt:lpstr>
      <vt:lpstr>Danh mục sản phẩm</vt:lpstr>
      <vt:lpstr>Ô tìm kiếm sản phẩm</vt:lpstr>
      <vt:lpstr>Giỏ hàng</vt:lpstr>
      <vt:lpstr>Đăng nhập, đăng ký tài khoản</vt:lpstr>
      <vt:lpstr>Sản phẩm chi tiêt2</vt:lpstr>
      <vt:lpstr>Admin </vt:lpstr>
      <vt:lpstr>Trang chủ Admin</vt:lpstr>
      <vt:lpstr>Danh mục</vt:lpstr>
      <vt:lpstr>Thể loại</vt:lpstr>
      <vt:lpstr>Sản phẩm</vt:lpstr>
      <vt:lpstr>Thống kê</vt:lpstr>
      <vt:lpstr>Danh sách đơn hàng</vt:lpstr>
      <vt:lpstr>Thank you!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Trần Kim Ngân</cp:lastModifiedBy>
  <cp:revision>76</cp:revision>
  <dcterms:created xsi:type="dcterms:W3CDTF">2014-09-12T17:26:41Z</dcterms:created>
  <dcterms:modified xsi:type="dcterms:W3CDTF">2023-09-29T02:49:33Z</dcterms:modified>
</cp:coreProperties>
</file>